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549" r:id="rId4"/>
    <p:sldId id="546" r:id="rId5"/>
    <p:sldId id="262" r:id="rId6"/>
    <p:sldId id="548" r:id="rId7"/>
    <p:sldId id="550" r:id="rId8"/>
    <p:sldId id="551" r:id="rId9"/>
    <p:sldId id="552" r:id="rId10"/>
    <p:sldId id="553" r:id="rId11"/>
    <p:sldId id="555" r:id="rId12"/>
    <p:sldId id="566" r:id="rId13"/>
    <p:sldId id="554" r:id="rId14"/>
    <p:sldId id="556" r:id="rId15"/>
    <p:sldId id="557" r:id="rId16"/>
    <p:sldId id="558" r:id="rId17"/>
    <p:sldId id="559" r:id="rId18"/>
    <p:sldId id="275" r:id="rId19"/>
    <p:sldId id="274" r:id="rId20"/>
    <p:sldId id="280" r:id="rId21"/>
    <p:sldId id="283" r:id="rId22"/>
    <p:sldId id="277" r:id="rId23"/>
    <p:sldId id="560" r:id="rId24"/>
    <p:sldId id="561" r:id="rId25"/>
    <p:sldId id="562" r:id="rId26"/>
    <p:sldId id="563" r:id="rId27"/>
    <p:sldId id="270" r:id="rId28"/>
    <p:sldId id="5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59F2E-701A-4175-A64C-D0A9AC6FD62F}" v="178" dt="2025-03-13T14:52:1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36"/>
    <p:restoredTop sz="95028" autoAdjust="0"/>
  </p:normalViewPr>
  <p:slideViewPr>
    <p:cSldViewPr snapToGrid="0">
      <p:cViewPr varScale="1">
        <p:scale>
          <a:sx n="122" d="100"/>
          <a:sy n="122" d="100"/>
        </p:scale>
        <p:origin x="232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64F59F2E-701A-4175-A64C-D0A9AC6FD62F}"/>
    <pc:docChg chg="undo redo custSel addSld delSld modSld sldOrd">
      <pc:chgData name="Wick, Felix" userId="85efb633-acf6-425d-a271-4f136bfa2fb0" providerId="ADAL" clId="{64F59F2E-701A-4175-A64C-D0A9AC6FD62F}" dt="2025-03-18T21:58:08.602" v="7865" actId="20577"/>
      <pc:docMkLst>
        <pc:docMk/>
      </pc:docMkLst>
      <pc:sldChg chg="modSp mod">
        <pc:chgData name="Wick, Felix" userId="85efb633-acf6-425d-a271-4f136bfa2fb0" providerId="ADAL" clId="{64F59F2E-701A-4175-A64C-D0A9AC6FD62F}" dt="2025-01-11T15:55:30.554" v="12" actId="20577"/>
        <pc:sldMkLst>
          <pc:docMk/>
          <pc:sldMk cId="2303947443" sldId="256"/>
        </pc:sldMkLst>
        <pc:spChg chg="mod">
          <ac:chgData name="Wick, Felix" userId="85efb633-acf6-425d-a271-4f136bfa2fb0" providerId="ADAL" clId="{64F59F2E-701A-4175-A64C-D0A9AC6FD62F}" dt="2025-01-11T15:55:30.554" v="12" actId="20577"/>
          <ac:spMkLst>
            <pc:docMk/>
            <pc:sldMk cId="2303947443" sldId="256"/>
            <ac:spMk id="2" creationId="{F698641C-BAC0-4155-84D5-F4B73D88F27B}"/>
          </ac:spMkLst>
        </pc:spChg>
      </pc:sldChg>
      <pc:sldChg chg="delSp modSp del mod">
        <pc:chgData name="Wick, Felix" userId="85efb633-acf6-425d-a271-4f136bfa2fb0" providerId="ADAL" clId="{64F59F2E-701A-4175-A64C-D0A9AC6FD62F}" dt="2025-01-11T15:59:29.377" v="288" actId="47"/>
        <pc:sldMkLst>
          <pc:docMk/>
          <pc:sldMk cId="532403847" sldId="258"/>
        </pc:sldMkLst>
      </pc:sldChg>
      <pc:sldChg chg="modSp mod">
        <pc:chgData name="Wick, Felix" userId="85efb633-acf6-425d-a271-4f136bfa2fb0" providerId="ADAL" clId="{64F59F2E-701A-4175-A64C-D0A9AC6FD62F}" dt="2025-02-25T14:39:28.114" v="4429" actId="20577"/>
        <pc:sldMkLst>
          <pc:docMk/>
          <pc:sldMk cId="3227613796" sldId="259"/>
        </pc:sldMkLst>
        <pc:spChg chg="mod">
          <ac:chgData name="Wick, Felix" userId="85efb633-acf6-425d-a271-4f136bfa2fb0" providerId="ADAL" clId="{64F59F2E-701A-4175-A64C-D0A9AC6FD62F}" dt="2025-02-25T14:39:28.114" v="4429" actId="20577"/>
          <ac:spMkLst>
            <pc:docMk/>
            <pc:sldMk cId="3227613796" sldId="259"/>
            <ac:spMk id="2" creationId="{D19A2E5C-5FD4-F085-4DAA-7404FBAAA90F}"/>
          </ac:spMkLst>
        </pc:spChg>
      </pc:sldChg>
      <pc:sldChg chg="modSp del mod">
        <pc:chgData name="Wick, Felix" userId="85efb633-acf6-425d-a271-4f136bfa2fb0" providerId="ADAL" clId="{64F59F2E-701A-4175-A64C-D0A9AC6FD62F}" dt="2025-02-27T21:48:52.912" v="4719" actId="47"/>
        <pc:sldMkLst>
          <pc:docMk/>
          <pc:sldMk cId="2989276016" sldId="260"/>
        </pc:sldMkLst>
      </pc:sldChg>
      <pc:sldChg chg="modSp del mod">
        <pc:chgData name="Wick, Felix" userId="85efb633-acf6-425d-a271-4f136bfa2fb0" providerId="ADAL" clId="{64F59F2E-701A-4175-A64C-D0A9AC6FD62F}" dt="2025-02-27T21:49:44.119" v="4720" actId="47"/>
        <pc:sldMkLst>
          <pc:docMk/>
          <pc:sldMk cId="3084296972" sldId="261"/>
        </pc:sldMkLst>
      </pc:sldChg>
      <pc:sldChg chg="addSp delSp modSp del mod">
        <pc:chgData name="Wick, Felix" userId="85efb633-acf6-425d-a271-4f136bfa2fb0" providerId="ADAL" clId="{64F59F2E-701A-4175-A64C-D0A9AC6FD62F}" dt="2025-02-27T22:12:12.283" v="4774" actId="47"/>
        <pc:sldMkLst>
          <pc:docMk/>
          <pc:sldMk cId="3879865430" sldId="263"/>
        </pc:sldMkLst>
      </pc:sldChg>
      <pc:sldChg chg="del">
        <pc:chgData name="Wick, Felix" userId="85efb633-acf6-425d-a271-4f136bfa2fb0" providerId="ADAL" clId="{64F59F2E-701A-4175-A64C-D0A9AC6FD62F}" dt="2025-01-13T13:58:11.553" v="705" actId="47"/>
        <pc:sldMkLst>
          <pc:docMk/>
          <pc:sldMk cId="1504602858" sldId="264"/>
        </pc:sldMkLst>
      </pc:sldChg>
      <pc:sldChg chg="addSp delSp modSp new mod ord modClrScheme chgLayout">
        <pc:chgData name="Wick, Felix" userId="85efb633-acf6-425d-a271-4f136bfa2fb0" providerId="ADAL" clId="{64F59F2E-701A-4175-A64C-D0A9AC6FD62F}" dt="2025-03-18T21:58:08.602" v="7865" actId="20577"/>
        <pc:sldMkLst>
          <pc:docMk/>
          <pc:sldMk cId="310336692" sldId="265"/>
        </pc:sldMkLst>
        <pc:spChg chg="add mod ord">
          <ac:chgData name="Wick, Felix" userId="85efb633-acf6-425d-a271-4f136bfa2fb0" providerId="ADAL" clId="{64F59F2E-701A-4175-A64C-D0A9AC6FD62F}" dt="2025-03-13T14:46:43.032" v="7444" actId="20577"/>
          <ac:spMkLst>
            <pc:docMk/>
            <pc:sldMk cId="310336692" sldId="265"/>
            <ac:spMk id="2" creationId="{9E6F3DDA-AA1C-74F2-B6BC-5D82FAA8ECEA}"/>
          </ac:spMkLst>
        </pc:spChg>
        <pc:spChg chg="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3" creationId="{A0664D44-83AC-6A7A-17E0-C1AE2ED18FF5}"/>
          </ac:spMkLst>
        </pc:spChg>
        <pc:spChg chg="add mod ord">
          <ac:chgData name="Wick, Felix" userId="85efb633-acf6-425d-a271-4f136bfa2fb0" providerId="ADAL" clId="{64F59F2E-701A-4175-A64C-D0A9AC6FD62F}" dt="2025-03-01T21:02:42.586" v="5242" actId="700"/>
          <ac:spMkLst>
            <pc:docMk/>
            <pc:sldMk cId="310336692" sldId="265"/>
            <ac:spMk id="4" creationId="{080AD447-446B-E09E-6F4A-522C1DBB462E}"/>
          </ac:spMkLst>
        </pc:spChg>
        <pc:spChg chg="add mod ord">
          <ac:chgData name="Wick, Felix" userId="85efb633-acf6-425d-a271-4f136bfa2fb0" providerId="ADAL" clId="{64F59F2E-701A-4175-A64C-D0A9AC6FD62F}" dt="2025-03-18T21:58:08.602" v="7865" actId="20577"/>
          <ac:spMkLst>
            <pc:docMk/>
            <pc:sldMk cId="310336692" sldId="265"/>
            <ac:spMk id="5" creationId="{36CB8FEE-6184-4A56-893A-894FD7378451}"/>
          </ac:spMkLst>
        </pc:spChg>
      </pc:sldChg>
      <pc:sldChg chg="addSp modSp mod modClrScheme chgLayout">
        <pc:chgData name="Wick, Felix" userId="85efb633-acf6-425d-a271-4f136bfa2fb0" providerId="ADAL" clId="{64F59F2E-701A-4175-A64C-D0A9AC6FD62F}" dt="2025-03-02T20:22:55.225" v="7118" actId="113"/>
        <pc:sldMkLst>
          <pc:docMk/>
          <pc:sldMk cId="3544795835" sldId="270"/>
        </pc:sldMkLst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2" creationId="{5CFF9571-C6ED-CFC8-29FD-1B24BD4B2A10}"/>
          </ac:spMkLst>
        </pc:spChg>
        <pc:spChg chg="mod ord">
          <ac:chgData name="Wick, Felix" userId="85efb633-acf6-425d-a271-4f136bfa2fb0" providerId="ADAL" clId="{64F59F2E-701A-4175-A64C-D0A9AC6FD62F}" dt="2025-03-02T20:22:52.794" v="7117" actId="113"/>
          <ac:spMkLst>
            <pc:docMk/>
            <pc:sldMk cId="3544795835" sldId="270"/>
            <ac:spMk id="3" creationId="{33BBB58C-563A-AD3B-2A93-23C918781FCA}"/>
          </ac:spMkLst>
        </pc:spChg>
        <pc:spChg chg="mod ord">
          <ac:chgData name="Wick, Felix" userId="85efb633-acf6-425d-a271-4f136bfa2fb0" providerId="ADAL" clId="{64F59F2E-701A-4175-A64C-D0A9AC6FD62F}" dt="2025-03-02T20:18:52.071" v="7037" actId="700"/>
          <ac:spMkLst>
            <pc:docMk/>
            <pc:sldMk cId="3544795835" sldId="270"/>
            <ac:spMk id="4" creationId="{575B97E4-48D3-5CA3-B6B2-3BC5DD71690F}"/>
          </ac:spMkLst>
        </pc:spChg>
        <pc:spChg chg="add mod">
          <ac:chgData name="Wick, Felix" userId="85efb633-acf6-425d-a271-4f136bfa2fb0" providerId="ADAL" clId="{64F59F2E-701A-4175-A64C-D0A9AC6FD62F}" dt="2025-03-02T20:20:47.149" v="7107" actId="1076"/>
          <ac:spMkLst>
            <pc:docMk/>
            <pc:sldMk cId="3544795835" sldId="270"/>
            <ac:spMk id="7" creationId="{DF8A9556-CB38-5619-CC52-7BD00B11B476}"/>
          </ac:spMkLst>
        </pc:spChg>
        <pc:spChg chg="add mod">
          <ac:chgData name="Wick, Felix" userId="85efb633-acf6-425d-a271-4f136bfa2fb0" providerId="ADAL" clId="{64F59F2E-701A-4175-A64C-D0A9AC6FD62F}" dt="2025-03-02T20:21:04.393" v="7109" actId="1076"/>
          <ac:spMkLst>
            <pc:docMk/>
            <pc:sldMk cId="3544795835" sldId="270"/>
            <ac:spMk id="8" creationId="{06772F38-26BF-8A94-8631-751A406D153E}"/>
          </ac:spMkLst>
        </pc:spChg>
        <pc:spChg chg="add mod ord">
          <ac:chgData name="Wick, Felix" userId="85efb633-acf6-425d-a271-4f136bfa2fb0" providerId="ADAL" clId="{64F59F2E-701A-4175-A64C-D0A9AC6FD62F}" dt="2025-03-02T20:22:55.225" v="7118" actId="113"/>
          <ac:spMkLst>
            <pc:docMk/>
            <pc:sldMk cId="3544795835" sldId="270"/>
            <ac:spMk id="10" creationId="{CD7DF3A1-48C2-8A99-A46A-DED1F4ED5BA1}"/>
          </ac:spMkLst>
        </pc:spChg>
        <pc:picChg chg="mod">
          <ac:chgData name="Wick, Felix" userId="85efb633-acf6-425d-a271-4f136bfa2fb0" providerId="ADAL" clId="{64F59F2E-701A-4175-A64C-D0A9AC6FD62F}" dt="2025-03-02T20:20:47.149" v="7107" actId="1076"/>
          <ac:picMkLst>
            <pc:docMk/>
            <pc:sldMk cId="3544795835" sldId="270"/>
            <ac:picMk id="5" creationId="{FD58764D-2B67-728C-787A-C6B642EBCFD8}"/>
          </ac:picMkLst>
        </pc:picChg>
        <pc:picChg chg="mod">
          <ac:chgData name="Wick, Felix" userId="85efb633-acf6-425d-a271-4f136bfa2fb0" providerId="ADAL" clId="{64F59F2E-701A-4175-A64C-D0A9AC6FD62F}" dt="2025-03-02T20:22:40.037" v="7114" actId="1076"/>
          <ac:picMkLst>
            <pc:docMk/>
            <pc:sldMk cId="3544795835" sldId="270"/>
            <ac:picMk id="6" creationId="{9C0D363E-EF7C-EEF1-BD05-D7980098DD5A}"/>
          </ac:picMkLst>
        </pc:picChg>
        <pc:picChg chg="add mod">
          <ac:chgData name="Wick, Felix" userId="85efb633-acf6-425d-a271-4f136bfa2fb0" providerId="ADAL" clId="{64F59F2E-701A-4175-A64C-D0A9AC6FD62F}" dt="2025-03-02T20:21:04.393" v="7109" actId="1076"/>
          <ac:picMkLst>
            <pc:docMk/>
            <pc:sldMk cId="3544795835" sldId="270"/>
            <ac:picMk id="1028" creationId="{D6FB989F-F436-74B9-405A-7294609108C0}"/>
          </ac:picMkLst>
        </pc:picChg>
        <pc:picChg chg="add mod">
          <ac:chgData name="Wick, Felix" userId="85efb633-acf6-425d-a271-4f136bfa2fb0" providerId="ADAL" clId="{64F59F2E-701A-4175-A64C-D0A9AC6FD62F}" dt="2025-03-02T20:22:47.567" v="7116" actId="1076"/>
          <ac:picMkLst>
            <pc:docMk/>
            <pc:sldMk cId="3544795835" sldId="270"/>
            <ac:picMk id="1030" creationId="{78D57E94-E485-4288-6FCE-568DF7CFD6AF}"/>
          </ac:picMkLst>
        </pc:picChg>
      </pc:sldChg>
      <pc:sldChg chg="modSp mod">
        <pc:chgData name="Wick, Felix" userId="85efb633-acf6-425d-a271-4f136bfa2fb0" providerId="ADAL" clId="{64F59F2E-701A-4175-A64C-D0A9AC6FD62F}" dt="2025-01-28T11:27:42.599" v="1289" actId="20577"/>
        <pc:sldMkLst>
          <pc:docMk/>
          <pc:sldMk cId="793683279" sldId="272"/>
        </pc:sldMkLst>
        <pc:spChg chg="mod">
          <ac:chgData name="Wick, Felix" userId="85efb633-acf6-425d-a271-4f136bfa2fb0" providerId="ADAL" clId="{64F59F2E-701A-4175-A64C-D0A9AC6FD62F}" dt="2025-01-28T11:27:42.599" v="1289" actId="20577"/>
          <ac:spMkLst>
            <pc:docMk/>
            <pc:sldMk cId="793683279" sldId="272"/>
            <ac:spMk id="3" creationId="{111AFC3B-A5E8-E02B-3B57-552EF4E575D2}"/>
          </ac:spMkLst>
        </pc:spChg>
      </pc:sldChg>
      <pc:sldChg chg="addSp delSp modSp new del mod modClrScheme chgLayout">
        <pc:chgData name="Wick, Felix" userId="85efb633-acf6-425d-a271-4f136bfa2fb0" providerId="ADAL" clId="{64F59F2E-701A-4175-A64C-D0A9AC6FD62F}" dt="2025-02-27T22:09:02.239" v="4773" actId="47"/>
        <pc:sldMkLst>
          <pc:docMk/>
          <pc:sldMk cId="2771831494" sldId="273"/>
        </pc:sldMkLst>
      </pc:sldChg>
      <pc:sldChg chg="del">
        <pc:chgData name="Wick, Felix" userId="85efb633-acf6-425d-a271-4f136bfa2fb0" providerId="ADAL" clId="{64F59F2E-701A-4175-A64C-D0A9AC6FD62F}" dt="2025-02-27T21:48:46.286" v="4718" actId="47"/>
        <pc:sldMkLst>
          <pc:docMk/>
          <pc:sldMk cId="1504602858" sldId="274"/>
        </pc:sldMkLst>
      </pc:sldChg>
      <pc:sldChg chg="delSp modSp add del mod">
        <pc:chgData name="Wick, Felix" userId="85efb633-acf6-425d-a271-4f136bfa2fb0" providerId="ADAL" clId="{64F59F2E-701A-4175-A64C-D0A9AC6FD62F}" dt="2025-03-13T14:52:32.226" v="7519"/>
        <pc:sldMkLst>
          <pc:docMk/>
          <pc:sldMk cId="28529905" sldId="275"/>
        </pc:sldMkLst>
        <pc:spChg chg="mod">
          <ac:chgData name="Wick, Felix" userId="85efb633-acf6-425d-a271-4f136bfa2fb0" providerId="ADAL" clId="{64F59F2E-701A-4175-A64C-D0A9AC6FD62F}" dt="2025-03-13T14:52:32.226" v="7519"/>
          <ac:spMkLst>
            <pc:docMk/>
            <pc:sldMk cId="28529905" sldId="275"/>
            <ac:spMk id="5" creationId="{E07385CB-D725-C163-7B63-8CCA18A2E90E}"/>
          </ac:spMkLst>
        </pc:spChg>
      </pc:sldChg>
      <pc:sldChg chg="ord">
        <pc:chgData name="Wick, Felix" userId="85efb633-acf6-425d-a271-4f136bfa2fb0" providerId="ADAL" clId="{64F59F2E-701A-4175-A64C-D0A9AC6FD62F}" dt="2025-03-01T21:21:15.608" v="5784"/>
        <pc:sldMkLst>
          <pc:docMk/>
          <pc:sldMk cId="1504602858" sldId="277"/>
        </pc:sldMkLst>
      </pc:sldChg>
      <pc:sldChg chg="del">
        <pc:chgData name="Wick, Felix" userId="85efb633-acf6-425d-a271-4f136bfa2fb0" providerId="ADAL" clId="{64F59F2E-701A-4175-A64C-D0A9AC6FD62F}" dt="2025-03-13T14:52:36.426" v="7520" actId="47"/>
        <pc:sldMkLst>
          <pc:docMk/>
          <pc:sldMk cId="614199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0FD1-891F-4B1E-916D-E9B585160BB8}" type="datetimeFigureOut">
              <a:rPr lang="en-GB" smtClean="0"/>
              <a:t>28/02/2026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6E5F-9D68-4973-8A2A-59949176DA9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AD05-B4BB-840D-5044-DA9C798A9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7B47-AB1A-4CDD-9144-EE000976B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C95-BBF9-31D1-0ADC-C8AB370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3F22-27B2-44E3-9C5F-D08126455F6F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0D86-4DAB-EC0A-AB86-60CC8205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AE665-34F4-8BF5-6B4D-509F026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C68-3E4B-7070-3BF2-3E61A77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31E10-D2DD-0D8A-398F-957702B0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0762-E24E-EA37-D3D6-85FD301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3846-7BF6-4FB6-A921-FF3379ADBD4C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2B9B-8389-F8AB-7C9B-4AB887B7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1FF1-A4E8-24D9-9253-6DA02F9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7842B-C168-F0E3-41CF-EC817DFD5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306-7BEA-9A58-247B-5E8D728C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5EBA-2B35-51D8-8564-DAEC993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B91A-3FD0-4144-9C84-63E9688ED2FE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BC42-D6BF-B47B-F3DA-FF0EA29D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F052-4BB9-5153-7BEC-9BA52B3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C6E7-920C-E54D-5199-F32C32E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35A-AC30-5DB9-385E-9410CD35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63D1-8AAD-A89C-781E-A7DCD49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ED7B-FEAD-4734-819F-93EF4B0EA908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6A99-2E8C-3768-5C28-3740DFA8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9DA9-9DF3-F3CB-C047-01F3E031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8B1-DC4C-C72D-A4CD-2071F7D2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F496-2872-EA37-A28F-F61DA15D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CD11-8172-4EA7-A05A-3E9BED24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4B4-C926-4B45-8815-1ED8911179A2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4FC75-D902-977C-06B6-D053E6FA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B89A-2DD6-EBD2-E8D5-67D7A31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8EF-DE77-786B-3AB0-B8EE80AE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666-C3AD-A843-F133-FC4D90F8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850-9497-0370-2422-7DCC4D02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3548-F4EA-A9B5-F070-FA4BA4A8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10A-0E37-4935-93AF-69F21A5F712F}" type="datetime1">
              <a:rPr lang="en-GB" smtClean="0"/>
              <a:t>28/02/2026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AA4D-1024-F35F-4351-831E18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F5DF7-B945-53CA-C385-BF5C6A7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B77-D383-D322-AEC0-72CA371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7C1F-D865-CA91-C666-FFCCC4FC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659D-F2AF-E840-A39C-B6D4CD3AF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F6025-6FB4-DA3E-9136-B086A6168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F3B27-FE38-C9E0-63E8-5B78CE54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DAD08-3AA3-354B-C68E-3E3F0AF8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6B2F-436C-4691-80E8-9C890E000E9D}" type="datetime1">
              <a:rPr lang="en-GB" smtClean="0"/>
              <a:t>28/02/2026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64E2-C174-553A-038E-6567A52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1666C-2E1A-1181-C70B-FBB28F18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5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917D-EEC5-D75C-55B7-5A81063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50BF-302E-AA68-42DC-74C1EA7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F4C-D74B-496F-8D21-97E3549C783B}" type="datetime1">
              <a:rPr lang="en-GB" smtClean="0"/>
              <a:t>28/02/2026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6D10-ABD1-7C54-CE39-7A4A134B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02836-662F-47B1-7567-2A2E60B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EEF3-64F0-021E-129C-EAA0670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B32-C241-4703-A832-4EB47BD54E83}" type="datetime1">
              <a:rPr lang="en-GB" smtClean="0"/>
              <a:t>28/02/2026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C624-8D17-C8D8-65E3-79B11B0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005F-03E9-EF5B-B297-EAE9402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0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E13F-1C85-75C1-BBD6-4EF64924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B5E-861F-9C33-823E-EB2694F5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C4F26-7C81-22B3-04D5-743643DB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B1A3-9313-9165-A328-DEAB1821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50FF-BE95-4D25-A16A-E368A81CBF24}" type="datetime1">
              <a:rPr lang="en-GB" smtClean="0"/>
              <a:t>28/02/2026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EB9C9-316A-42D2-382C-3E7DEC4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CFB8-8FF5-B166-EBF9-B764989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D41C-CF05-2F89-F8FC-DD0931E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DE16-0F20-1107-A39C-71B8B6D9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E2599-3F89-F92C-ECD5-CBFC03AB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60AC-D043-8272-AE6A-A8E5B8A3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DB4B-B349-43C9-A424-BADA723AD9F1}" type="datetime1">
              <a:rPr lang="en-GB" smtClean="0"/>
              <a:t>28/02/2026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03EE6-D895-561C-441A-604E38A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7F20-FBD8-886E-EF9A-D8AE8BF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4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6395-FA5B-DEC3-329C-4DAB946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CDC4-8C08-2251-4B6D-A6B1DDA5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D46B-F1E1-9A5A-E16C-D9E3E18E1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32426-0A0C-405F-A3D0-2D11AA44702A}" type="datetime1">
              <a:rPr lang="en-GB" smtClean="0"/>
              <a:t>28/02/2026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336A-4601-EB96-28AF-D2D62166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CCC3-F2F7-6EBE-2376-34F7F60C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66F5-AFAD-49CB-854A-9D9E238FCA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696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ature24270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1707.0634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41C-BAC0-4155-84D5-F4B73D88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519B-0EF3-5498-C5EB-DE1F3784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39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11" y="4641093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661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09" y="3026358"/>
            <a:ext cx="351448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21633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(calculating values for each state/action)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problem with tabular solution methods in practice: large state/action spaces </a:t>
            </a:r>
            <a:r>
              <a:rPr lang="de-DE" dirty="0">
                <a:sym typeface="Wingdings" pitchFamily="2" charset="2"/>
              </a:rPr>
              <a:t>(kind of curse of dimensionality)</a:t>
            </a: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need for generalization: supervised learning to the rescue</a:t>
            </a:r>
          </a:p>
          <a:p>
            <a:r>
              <a:rPr lang="de-DE" dirty="0"/>
              <a:t>non-linear function approximation over state/action space</a:t>
            </a:r>
          </a:p>
          <a:p>
            <a:r>
              <a:rPr lang="de-DE" dirty="0"/>
              <a:t>nowadays often deep learning methods </a:t>
            </a:r>
            <a:r>
              <a:rPr lang="de-DE" dirty="0">
                <a:sym typeface="Wingdings" pitchFamily="2" charset="2"/>
              </a:rPr>
              <a:t> deep RL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</a:t>
                </a:r>
                <a:r>
                  <a:rPr lang="en-GB" sz="2600" dirty="0"/>
                  <a:t>for supervised learning </a:t>
                </a:r>
                <a:r>
                  <a:rPr lang="en-DE" sz="2600" dirty="0"/>
                  <a:t>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RL problem expressed in supervised learning setup (potentially offline/batch data)</a:t>
                </a:r>
              </a:p>
              <a:p>
                <a:pPr marL="0" indent="0">
                  <a:buNone/>
                </a:pPr>
                <a:r>
                  <a:rPr lang="en-GB" sz="26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sz="2600" dirty="0"/>
                  <a:t> still calculated via RL methods (e.g., bootstrapping)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  <a:blipFill>
                <a:blip r:embed="rId2"/>
                <a:stretch>
                  <a:fillRect l="-950" t="-3198" b="-9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C537F-A3FB-44AF-BDEE-A2377F81F911}"/>
              </a:ext>
            </a:extLst>
          </p:cNvPr>
          <p:cNvSpPr txBox="1"/>
          <p:nvPr/>
        </p:nvSpPr>
        <p:spPr>
          <a:xfrm>
            <a:off x="8905009" y="289242"/>
            <a:ext cx="30645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online</a:t>
            </a:r>
            <a:r>
              <a:rPr lang="en-GB" dirty="0"/>
              <a:t> setting: learning while interacting with environment</a:t>
            </a:r>
          </a:p>
          <a:p>
            <a:r>
              <a:rPr lang="en-GB" b="1" dirty="0"/>
              <a:t>offline</a:t>
            </a:r>
            <a:r>
              <a:rPr lang="en-GB" dirty="0"/>
              <a:t> setting: learning from limited data without further interaction with environment </a:t>
            </a:r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69382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1090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</a:t>
            </a:r>
            <a:r>
              <a:rPr lang="de-DE" dirty="0">
                <a:hlinkClick r:id="rId2"/>
              </a:rPr>
              <a:t>DQN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 (</a:t>
                </a:r>
                <a:r>
                  <a:rPr lang="de-DE" dirty="0" err="1"/>
                  <a:t>stable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):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488" r="-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7605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</a:t>
            </a:r>
            <a:r>
              <a:rPr lang="en-GB" dirty="0"/>
              <a:t>, lookahead</a:t>
            </a:r>
            <a:r>
              <a:rPr lang="en-DE" dirty="0"/>
              <a:t> search) for move</a:t>
            </a:r>
            <a:r>
              <a:rPr lang="en-GB" dirty="0"/>
              <a:t> (i.e., </a:t>
            </a:r>
            <a:r>
              <a:rPr lang="en-DE" dirty="0"/>
              <a:t>action</a:t>
            </a:r>
            <a:r>
              <a:rPr lang="en-GB" dirty="0"/>
              <a:t>)</a:t>
            </a:r>
            <a:r>
              <a:rPr lang="en-DE" dirty="0"/>
              <a:t> selection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DE" dirty="0"/>
              <a:t>(</a:t>
            </a:r>
            <a:r>
              <a:rPr lang="en-GB" dirty="0"/>
              <a:t>advantage: </a:t>
            </a:r>
            <a:r>
              <a:rPr lang="en-DE" dirty="0"/>
              <a:t>focus on current state rather than full state space)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DC5A39-374D-E953-FBA5-694282BD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154" y="2691499"/>
            <a:ext cx="2780846" cy="1802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421E8-5F63-DAE8-6D58-5CA9F0929F67}"/>
              </a:ext>
            </a:extLst>
          </p:cNvPr>
          <p:cNvSpPr txBox="1"/>
          <p:nvPr/>
        </p:nvSpPr>
        <p:spPr>
          <a:xfrm>
            <a:off x="10945995" y="4519943"/>
            <a:ext cx="1175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from Max Tegmark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95A4D-C6D4-DAA4-03F3-80F737C332D7}"/>
              </a:ext>
            </a:extLst>
          </p:cNvPr>
          <p:cNvSpPr txBox="1"/>
          <p:nvPr/>
        </p:nvSpPr>
        <p:spPr>
          <a:xfrm>
            <a:off x="10318173" y="2371896"/>
            <a:ext cx="1873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famous move 37: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1E6F1AD-FB72-7899-81BC-59287C0E21CE}"/>
              </a:ext>
            </a:extLst>
          </p:cNvPr>
          <p:cNvSpPr txBox="1"/>
          <p:nvPr/>
        </p:nvSpPr>
        <p:spPr>
          <a:xfrm>
            <a:off x="9524794" y="154539"/>
            <a:ext cx="2487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4"/>
              </a:rPr>
              <a:t>AlphaGo Zero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3909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39097" cy="4351338"/>
              </a:xfrm>
              <a:blipFill>
                <a:blip r:embed="rId2"/>
                <a:stretch>
                  <a:fillRect l="-954" t="-2035" r="-9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9019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611007" y="2753706"/>
            <a:ext cx="3033550" cy="102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148C90-A5AB-29B2-0AE8-9CC01718A2D5}"/>
              </a:ext>
            </a:extLst>
          </p:cNvPr>
          <p:cNvSpPr txBox="1"/>
          <p:nvPr/>
        </p:nvSpPr>
        <p:spPr>
          <a:xfrm>
            <a:off x="6534031" y="5525353"/>
            <a:ext cx="34516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policy gradient methods:</a:t>
            </a:r>
          </a:p>
          <a:p>
            <a:r>
              <a:rPr lang="en-GB" sz="2400" dirty="0"/>
              <a:t>on-policy learning</a:t>
            </a:r>
          </a:p>
        </p:txBody>
      </p: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</a:t>
                </a:r>
                <a:r>
                  <a:rPr lang="en-DE" sz="2600">
                    <a:hlinkClick r:id="rId2"/>
                  </a:rPr>
                  <a:t>PPO</a:t>
                </a:r>
                <a:r>
                  <a:rPr lang="en-DE" sz="2600"/>
                  <a:t>):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</a:t>
            </a:r>
            <a:r>
              <a:rPr lang="en-GB" dirty="0" err="1"/>
              <a:t>Modeling</a:t>
            </a:r>
            <a:r>
              <a:rPr lang="en-GB" dirty="0"/>
              <a:t> for Decisions/Actions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27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3" y="6342230"/>
            <a:ext cx="652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002E9-22BD-8C75-95CD-6B4A3A738ADA}"/>
              </a:ext>
            </a:extLst>
          </p:cNvPr>
          <p:cNvSpPr txBox="1"/>
          <p:nvPr/>
        </p:nvSpPr>
        <p:spPr>
          <a:xfrm>
            <a:off x="8813800" y="67280"/>
            <a:ext cx="331687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overcome Markov property</a:t>
            </a:r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via LLMs (and Vision)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3977847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 vision-language-action model learning from web and robotics data</a:t>
            </a:r>
          </a:p>
          <a:p>
            <a:r>
              <a:rPr lang="en-GB" sz="2200" dirty="0"/>
              <a:t>representation of actions as tokens</a:t>
            </a:r>
          </a:p>
          <a:p>
            <a:r>
              <a:rPr lang="en-GB" sz="2200" dirty="0"/>
              <a:t>generalization by using pre-trained vision-language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65" y="1336531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5" y="4101714"/>
            <a:ext cx="2303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2910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1C129D-61C6-8D0A-F6F7-526D2F6A40B5}"/>
              </a:ext>
            </a:extLst>
          </p:cNvPr>
          <p:cNvSpPr txBox="1"/>
          <p:nvPr/>
        </p:nvSpPr>
        <p:spPr>
          <a:xfrm>
            <a:off x="6951519" y="0"/>
            <a:ext cx="5240482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2200" dirty="0"/>
              <a:t>can also condition imitation learning</a:t>
            </a:r>
          </a:p>
          <a:p>
            <a:r>
              <a:rPr lang="en-GB" sz="2200" dirty="0"/>
              <a:t>diffusion objective for multimodal outputs 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action p</a:t>
            </a:r>
            <a:r>
              <a:rPr lang="en-DE" sz="2600" b="1" dirty="0"/>
              <a:t>olicy</a:t>
            </a:r>
            <a:r>
              <a:rPr lang="en-DE" sz="2600" dirty="0"/>
              <a:t>: exploration-exploitation trade-off</a:t>
            </a:r>
          </a:p>
          <a:p>
            <a:r>
              <a:rPr lang="en-GB" sz="2600" dirty="0"/>
              <a:t>e.g., e</a:t>
            </a:r>
            <a:r>
              <a:rPr lang="en-DE" sz="2600" dirty="0"/>
              <a:t>psilon-greedy: random exploration at small fraction of the time</a:t>
            </a:r>
          </a:p>
          <a:p>
            <a:r>
              <a:rPr lang="en-DE" sz="2600" dirty="0"/>
              <a:t>off-policy instead of on-policy learning: </a:t>
            </a:r>
            <a:r>
              <a:rPr lang="en-GB" sz="2600" dirty="0"/>
              <a:t>p</a:t>
            </a:r>
            <a:r>
              <a:rPr lang="en-DE" sz="2600" dirty="0"/>
              <a:t>olicy for</a:t>
            </a:r>
            <a:r>
              <a:rPr lang="en-GB" sz="2600" dirty="0"/>
              <a:t> generating observations to learn from (exploration) independent from updated policy (current best)</a:t>
            </a:r>
          </a:p>
          <a:p>
            <a:pPr marL="0" indent="0">
              <a:buNone/>
            </a:pPr>
            <a:r>
              <a:rPr lang="en-GB" sz="2600" b="1" dirty="0"/>
              <a:t>feedback from environment</a:t>
            </a:r>
            <a:r>
              <a:rPr lang="en-GB" sz="2600" dirty="0"/>
              <a:t>: goal-directed, no supervision</a:t>
            </a:r>
          </a:p>
          <a:p>
            <a:r>
              <a:rPr lang="en-GB" sz="2600" dirty="0"/>
              <a:t>scalar r</a:t>
            </a:r>
            <a:r>
              <a:rPr lang="en-DE" sz="2600" dirty="0"/>
              <a:t>eward signal</a:t>
            </a:r>
            <a:endParaRPr lang="en-GB" sz="2600" dirty="0"/>
          </a:p>
          <a:p>
            <a:r>
              <a:rPr lang="en-GB" sz="2600" dirty="0"/>
              <a:t>cumulative and delayed rewards (credit assignment problem)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6096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9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4" y="4906378"/>
            <a:ext cx="2885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4196646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4196646" cy="1154355"/>
              </a:xfrm>
              <a:prstGeom prst="rect">
                <a:avLst/>
              </a:prstGeom>
              <a:blipFill>
                <a:blip r:embed="rId2"/>
                <a:stretch>
                  <a:fillRect l="-1502" t="-2151" r="-601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609362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297214" y="3993931"/>
            <a:ext cx="918145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17036" y="6123543"/>
            <a:ext cx="394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1792</Words>
  <Application>Microsoft Macintosh PowerPoint</Application>
  <PresentationFormat>Breitbild</PresentationFormat>
  <Paragraphs>262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Wingdings</vt:lpstr>
      <vt:lpstr>Office Theme</vt:lpstr>
      <vt:lpstr>Reinforcement Learning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Limitation of Tabular Methods</vt:lpstr>
      <vt:lpstr>Approximate Solution Methods</vt:lpstr>
      <vt:lpstr>Deep Q-Network (DQN)</vt:lpstr>
      <vt:lpstr>Famous Example of Deep RL: AlphaGo</vt:lpstr>
      <vt:lpstr>Policy Gradient Methods</vt:lpstr>
      <vt:lpstr>REINFORCE</vt:lpstr>
      <vt:lpstr>REINFORCE with Baseline</vt:lpstr>
      <vt:lpstr>Actor-Critic Methods</vt:lpstr>
      <vt:lpstr>Synonym: Advantage Actor-Critic</vt:lpstr>
      <vt:lpstr>Sequence Modeling for Decisions/Actions</vt:lpstr>
      <vt:lpstr>Robotic Control via LLMs (and Vision)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57</cp:revision>
  <dcterms:created xsi:type="dcterms:W3CDTF">2025-01-08T09:27:30Z</dcterms:created>
  <dcterms:modified xsi:type="dcterms:W3CDTF">2026-02-27T23:24:56Z</dcterms:modified>
</cp:coreProperties>
</file>